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5" r:id="rId4"/>
  </p:sldMasterIdLst>
  <p:notesMasterIdLst>
    <p:notesMasterId r:id="rId14"/>
  </p:notesMasterIdLst>
  <p:sldIdLst>
    <p:sldId id="266" r:id="rId5"/>
    <p:sldId id="274" r:id="rId6"/>
    <p:sldId id="278" r:id="rId7"/>
    <p:sldId id="257" r:id="rId8"/>
    <p:sldId id="279" r:id="rId9"/>
    <p:sldId id="289" r:id="rId10"/>
    <p:sldId id="280" r:id="rId11"/>
    <p:sldId id="277" r:id="rId12"/>
    <p:sldId id="28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irala Samuel" userId="ccd57309a6b49823" providerId="LiveId" clId="{98549732-AA06-43D1-8B91-9BE4FF99F41F}"/>
    <pc:docChg chg="undo custSel modSld">
      <pc:chgData name="Adirala Samuel" userId="ccd57309a6b49823" providerId="LiveId" clId="{98549732-AA06-43D1-8B91-9BE4FF99F41F}" dt="2022-09-28T05:31:56.659" v="88" actId="1076"/>
      <pc:docMkLst>
        <pc:docMk/>
      </pc:docMkLst>
      <pc:sldChg chg="modSp mod">
        <pc:chgData name="Adirala Samuel" userId="ccd57309a6b49823" providerId="LiveId" clId="{98549732-AA06-43D1-8B91-9BE4FF99F41F}" dt="2022-09-28T05:31:56.659" v="88" actId="1076"/>
        <pc:sldMkLst>
          <pc:docMk/>
          <pc:sldMk cId="745576192" sldId="266"/>
        </pc:sldMkLst>
        <pc:spChg chg="mod">
          <ac:chgData name="Adirala Samuel" userId="ccd57309a6b49823" providerId="LiveId" clId="{98549732-AA06-43D1-8B91-9BE4FF99F41F}" dt="2022-09-28T05:31:30.131" v="83" actId="14100"/>
          <ac:spMkLst>
            <pc:docMk/>
            <pc:sldMk cId="745576192" sldId="266"/>
            <ac:spMk id="3" creationId="{36A0527F-C5FD-4E9B-9F21-5D1FBA31314B}"/>
          </ac:spMkLst>
        </pc:spChg>
        <pc:picChg chg="mod">
          <ac:chgData name="Adirala Samuel" userId="ccd57309a6b49823" providerId="LiveId" clId="{98549732-AA06-43D1-8B91-9BE4FF99F41F}" dt="2022-09-28T05:31:56.659" v="88" actId="1076"/>
          <ac:picMkLst>
            <pc:docMk/>
            <pc:sldMk cId="745576192" sldId="266"/>
            <ac:picMk id="23" creationId="{B38A25AE-7B44-4EC1-BC0C-CF0FFF036705}"/>
          </ac:picMkLst>
        </pc:picChg>
      </pc:sldChg>
      <pc:sldChg chg="modSp mod">
        <pc:chgData name="Adirala Samuel" userId="ccd57309a6b49823" providerId="LiveId" clId="{98549732-AA06-43D1-8B91-9BE4FF99F41F}" dt="2022-09-28T05:30:13.584" v="16" actId="20577"/>
        <pc:sldMkLst>
          <pc:docMk/>
          <pc:sldMk cId="4262328318" sldId="274"/>
        </pc:sldMkLst>
        <pc:spChg chg="mod">
          <ac:chgData name="Adirala Samuel" userId="ccd57309a6b49823" providerId="LiveId" clId="{98549732-AA06-43D1-8B91-9BE4FF99F41F}" dt="2022-09-28T05:30:13.584" v="16" actId="20577"/>
          <ac:spMkLst>
            <pc:docMk/>
            <pc:sldMk cId="4262328318" sldId="274"/>
            <ac:spMk id="5" creationId="{E79C0024-BC01-92C6-234A-642832C894AD}"/>
          </ac:spMkLst>
        </pc:spChg>
      </pc:sldChg>
      <pc:sldChg chg="modSp mod">
        <pc:chgData name="Adirala Samuel" userId="ccd57309a6b49823" providerId="LiveId" clId="{98549732-AA06-43D1-8B91-9BE4FF99F41F}" dt="2022-09-28T05:30:59.533" v="78" actId="20577"/>
        <pc:sldMkLst>
          <pc:docMk/>
          <pc:sldMk cId="537729217" sldId="277"/>
        </pc:sldMkLst>
        <pc:spChg chg="mod">
          <ac:chgData name="Adirala Samuel" userId="ccd57309a6b49823" providerId="LiveId" clId="{98549732-AA06-43D1-8B91-9BE4FF99F41F}" dt="2022-09-28T05:30:59.533" v="78" actId="20577"/>
          <ac:spMkLst>
            <pc:docMk/>
            <pc:sldMk cId="537729217" sldId="277"/>
            <ac:spMk id="3" creationId="{2E8CF989-3BBE-ACEE-C453-E5686776FCA0}"/>
          </ac:spMkLst>
        </pc:spChg>
      </pc:sldChg>
      <pc:sldChg chg="modSp mod">
        <pc:chgData name="Adirala Samuel" userId="ccd57309a6b49823" providerId="LiveId" clId="{98549732-AA06-43D1-8B91-9BE4FF99F41F}" dt="2022-09-28T05:29:51.357" v="0" actId="20577"/>
        <pc:sldMkLst>
          <pc:docMk/>
          <pc:sldMk cId="2013043270" sldId="278"/>
        </pc:sldMkLst>
        <pc:spChg chg="mod">
          <ac:chgData name="Adirala Samuel" userId="ccd57309a6b49823" providerId="LiveId" clId="{98549732-AA06-43D1-8B91-9BE4FF99F41F}" dt="2022-09-28T05:29:51.357" v="0" actId="20577"/>
          <ac:spMkLst>
            <pc:docMk/>
            <pc:sldMk cId="2013043270" sldId="278"/>
            <ac:spMk id="5" creationId="{1FF39718-6251-4A5A-AAC7-767229317836}"/>
          </ac:spMkLst>
        </pc:spChg>
      </pc:sldChg>
      <pc:sldChg chg="modSp mod">
        <pc:chgData name="Adirala Samuel" userId="ccd57309a6b49823" providerId="LiveId" clId="{98549732-AA06-43D1-8B91-9BE4FF99F41F}" dt="2022-09-28T05:30:40.350" v="65" actId="1076"/>
        <pc:sldMkLst>
          <pc:docMk/>
          <pc:sldMk cId="351871963" sldId="280"/>
        </pc:sldMkLst>
        <pc:spChg chg="mod">
          <ac:chgData name="Adirala Samuel" userId="ccd57309a6b49823" providerId="LiveId" clId="{98549732-AA06-43D1-8B91-9BE4FF99F41F}" dt="2022-09-28T05:30:37.975" v="64" actId="20577"/>
          <ac:spMkLst>
            <pc:docMk/>
            <pc:sldMk cId="351871963" sldId="280"/>
            <ac:spMk id="2" creationId="{8FEC70A2-82DE-EB72-514A-6AE4F71D0E8D}"/>
          </ac:spMkLst>
        </pc:spChg>
        <pc:spChg chg="mod">
          <ac:chgData name="Adirala Samuel" userId="ccd57309a6b49823" providerId="LiveId" clId="{98549732-AA06-43D1-8B91-9BE4FF99F41F}" dt="2022-09-28T05:30:40.350" v="65" actId="1076"/>
          <ac:spMkLst>
            <pc:docMk/>
            <pc:sldMk cId="351871963" sldId="280"/>
            <ac:spMk id="5" creationId="{21A52A75-FA2B-69D6-9F4F-0792894C83C5}"/>
          </ac:spMkLst>
        </pc:spChg>
      </pc:sldChg>
    </pc:docChg>
  </pc:docChgLst>
</pc:chgInfo>
</file>

<file path=ppt/media/image1.jpeg>
</file>

<file path=ppt/media/image2.jpg>
</file>

<file path=ppt/media/image3.jpe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9/28/2022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52079-6997-47B8-B262-4ED5D2EA2D74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266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04465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88103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118087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02342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66480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83234-995D-4149-8E1E-BC120E9070D5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84171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594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67849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Header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83ACA87E-66CB-4383-8694-E833B31A8E3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80000" y="180000"/>
            <a:ext cx="5551200" cy="649800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Image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F1C00E3-B288-43D9-9211-5C84117B94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D0269AD-A6F3-4972-B828-549167453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7143" y="2741613"/>
            <a:ext cx="5438774" cy="2387600"/>
          </a:xfrm>
        </p:spPr>
        <p:txBody>
          <a:bodyPr anchor="b"/>
          <a:lstStyle>
            <a:lvl1pPr algn="l">
              <a:lnSpc>
                <a:spcPts val="5000"/>
              </a:lnSpc>
              <a:defRPr sz="6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681FA122-D42D-43F3-AEC3-A7786D380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77143" y="5373688"/>
            <a:ext cx="5438774" cy="73461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038DB-165D-48BE-8AEA-FB84B0218451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5977143" y="6355307"/>
            <a:ext cx="4114800" cy="24938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665827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390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38998-10EA-455D-8FDC-3EBC7E198582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1652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656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171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9217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144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378FF3-85EA-48E5-8D8C-1DB156807E49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477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94F13-1676-4B68-A383-661B657F6E63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56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83234-995D-4149-8E1E-BC120E9070D5}" type="datetime1">
              <a:rPr lang="en-US" smtClean="0"/>
              <a:t>9/28/2022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71162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  <p:sldLayoutId id="2147483707" r:id="rId12"/>
    <p:sldLayoutId id="2147483708" r:id="rId13"/>
    <p:sldLayoutId id="2147483709" r:id="rId14"/>
    <p:sldLayoutId id="2147483710" r:id="rId15"/>
    <p:sldLayoutId id="2147483711" r:id="rId16"/>
    <p:sldLayoutId id="2147483712" r:id="rId17"/>
    <p:sldLayoutId id="2147483713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8010" y="4333009"/>
            <a:ext cx="5268177" cy="1086237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Contact</a:t>
            </a:r>
            <a:r>
              <a:rPr lang="en-US" sz="4000" dirty="0">
                <a:solidFill>
                  <a:srgbClr val="FFFFFF"/>
                </a:solidFill>
              </a:rPr>
              <a:t> tracing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8010" y="5419246"/>
            <a:ext cx="5268177" cy="531866"/>
          </a:xfrm>
        </p:spPr>
        <p:txBody>
          <a:bodyPr>
            <a:noAutofit/>
          </a:bodyPr>
          <a:lstStyle/>
          <a:p>
            <a:pPr algn="l">
              <a:spcAft>
                <a:spcPts val="600"/>
              </a:spcAft>
            </a:pPr>
            <a:r>
              <a:rPr lang="en-US" sz="2000" dirty="0">
                <a:solidFill>
                  <a:srgbClr val="FFFFFF"/>
                </a:solidFill>
              </a:rPr>
              <a:t>Predicting disease outbreaks</a:t>
            </a:r>
          </a:p>
          <a:p>
            <a:pPr algn="l">
              <a:spcAft>
                <a:spcPts val="600"/>
              </a:spcAft>
            </a:pPr>
            <a:endParaRPr lang="en-US" sz="2000" dirty="0">
              <a:solidFill>
                <a:srgbClr val="FFFFFF"/>
              </a:solidFill>
            </a:endParaRPr>
          </a:p>
          <a:p>
            <a:pPr algn="l">
              <a:spcAft>
                <a:spcPts val="600"/>
              </a:spcAft>
            </a:pP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D22ED5-1473-532C-C742-13F6C0746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Problem Statement: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79C0024-BC01-92C6-234A-642832C894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4000" dirty="0"/>
              <a:t>Predicting outbreaks and Contact Tracing:</a:t>
            </a:r>
          </a:p>
          <a:p>
            <a:pPr marL="0" indent="0">
              <a:buNone/>
            </a:pPr>
            <a:r>
              <a:rPr lang="en-US" sz="4000" dirty="0"/>
              <a:t>We all have witnessed the outbreak of Covid-19 pandemic. Can we use data science and allied technologies to predict the outcome of such pandemics in future?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4262328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Scientists in protective clothing experimenting in a white room">
            <a:extLst>
              <a:ext uri="{FF2B5EF4-FFF2-40B4-BE49-F238E27FC236}">
                <a16:creationId xmlns:a16="http://schemas.microsoft.com/office/drawing/2014/main" id="{CEFD1D8B-0BE2-4FDC-BD70-44FB63429D78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0000" y="180000"/>
            <a:ext cx="5551200" cy="6498000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65A836F-346F-4099-BC7B-0D8F3B27F3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54171" y="374468"/>
            <a:ext cx="5438774" cy="655342"/>
          </a:xfrm>
        </p:spPr>
        <p:txBody>
          <a:bodyPr>
            <a:normAutofit fontScale="90000"/>
          </a:bodyPr>
          <a:lstStyle/>
          <a:p>
            <a:r>
              <a:rPr lang="en-US" sz="4000" dirty="0"/>
              <a:t>Our big idea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FF39718-6251-4A5A-AAC7-7672293178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1118310"/>
            <a:ext cx="5438774" cy="1802674"/>
          </a:xfrm>
        </p:spPr>
        <p:txBody>
          <a:bodyPr>
            <a:noAutofit/>
          </a:bodyPr>
          <a:lstStyle/>
          <a:p>
            <a:r>
              <a:rPr lang="en-US" sz="3200" dirty="0"/>
              <a:t>A Contact Tracing Model is designed to combat the disease outbreak by incorporating Clustering/DBSCAN Algorithms, which fall under the realm of Machine Learning.</a:t>
            </a:r>
            <a:r>
              <a:rPr lang="en-US" sz="4000" dirty="0"/>
              <a:t> </a:t>
            </a:r>
            <a:endParaRPr lang="en-US" sz="4000" noProof="1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A5F0145-EFD7-49DA-AD14-17BB0BE455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58DB212-BFA2-403F-85EF-DFD3FF6D973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043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659019"/>
            <a:ext cx="10353761" cy="1326321"/>
          </a:xfrm>
        </p:spPr>
        <p:txBody>
          <a:bodyPr>
            <a:normAutofit/>
          </a:bodyPr>
          <a:lstStyle/>
          <a:p>
            <a:r>
              <a:rPr lang="en-US" sz="4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scenario</a:t>
            </a:r>
            <a:br>
              <a:rPr lang="en-US" b="1" u="sng" dirty="0"/>
            </a:br>
            <a:endParaRPr lang="en-US" b="1" u="sng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17194B-4139-D7CC-0E22-C3259ED68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477" y="1431672"/>
            <a:ext cx="9601200" cy="5207253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5200" b="0" i="0" dirty="0">
                <a:effectLst/>
                <a:latin typeface="Rockwell" panose="02060603020205020403" pitchFamily="18" charset="0"/>
                <a:cs typeface="Times New Roman" panose="02020603050405020304" pitchFamily="18" charset="0"/>
              </a:rPr>
              <a:t>When a newly emerging infectious disease breaks out in a country, it brings critical damage to both human health conditions and the national economy. </a:t>
            </a:r>
          </a:p>
          <a:p>
            <a:pPr marL="0" indent="0">
              <a:buNone/>
            </a:pPr>
            <a:r>
              <a:rPr lang="en-US" sz="5200" dirty="0"/>
              <a:t>Contact tracing is a valuable method of stopping disease spread of any kind. It is currently being used to help prevent the spread of the COVID-19 pandemic.</a:t>
            </a:r>
          </a:p>
          <a:p>
            <a:pPr marL="0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ntact tracing - Wikipedia">
            <a:extLst>
              <a:ext uri="{FF2B5EF4-FFF2-40B4-BE49-F238E27FC236}">
                <a16:creationId xmlns:a16="http://schemas.microsoft.com/office/drawing/2014/main" id="{F43FEAD4-8E53-6E8D-E81F-E036E551E9F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864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09EB9-4EAF-C75D-EFDE-402397227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867530" cy="867792"/>
          </a:xfrm>
        </p:spPr>
        <p:txBody>
          <a:bodyPr>
            <a:normAutofit fontScale="90000"/>
          </a:bodyPr>
          <a:lstStyle/>
          <a:p>
            <a:r>
              <a:rPr lang="en-US" sz="4400" i="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approach to</a:t>
            </a:r>
            <a:r>
              <a:rPr lang="en-US" sz="4400" u="sng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wards solution</a:t>
            </a:r>
            <a:br>
              <a:rPr lang="en-US" b="1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2ACA3-5AE2-BD27-5587-43FD31D75D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447059"/>
            <a:ext cx="9601200" cy="5042518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4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DBSCAN algorithm groups data points close to each other and marks outlier data points as noise.</a:t>
            </a:r>
          </a:p>
          <a:p>
            <a:pPr marL="0" indent="0">
              <a:buNone/>
            </a:pPr>
            <a:r>
              <a:rPr lang="en-US" sz="4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lang="en-US" sz="4700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 DBSCAN model, using this model we will generate clusters, which will help identify infections by filtering the data in the </a:t>
            </a:r>
            <a:r>
              <a:rPr lang="en-US" sz="4700" b="0" i="0" dirty="0" err="1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clusters.</a:t>
            </a:r>
            <a:r>
              <a:rPr lang="en-US" sz="4700" b="1" i="0" dirty="0" err="1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JavaScript</a:t>
            </a:r>
            <a:r>
              <a:rPr lang="en-US" sz="4700" b="1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Object Notation</a:t>
            </a:r>
            <a:r>
              <a:rPr lang="en-US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(JSON) is a standard text-based format for representing structured data based on JavaScript object syntax. </a:t>
            </a:r>
            <a:r>
              <a:rPr lang="en-US" b="0" i="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5145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C70A2-82DE-EB72-514A-6AE4F71D0E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24" y="209853"/>
            <a:ext cx="10353761" cy="1326321"/>
          </a:xfrm>
        </p:spPr>
        <p:txBody>
          <a:bodyPr>
            <a:normAutofit/>
          </a:bodyPr>
          <a:lstStyle/>
          <a:p>
            <a:r>
              <a:rPr lang="en-US" sz="4000" u="sng" dirty="0"/>
              <a:t>Steps we followed</a:t>
            </a:r>
            <a:endParaRPr lang="en-IN" sz="4000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A52A75-FA2B-69D6-9F4F-0792894C83C5}"/>
              </a:ext>
            </a:extLst>
          </p:cNvPr>
          <p:cNvSpPr txBox="1"/>
          <p:nvPr/>
        </p:nvSpPr>
        <p:spPr>
          <a:xfrm>
            <a:off x="381740" y="1604707"/>
            <a:ext cx="11301274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000" dirty="0"/>
              <a:t>Get location data of different users within a specific time and place.</a:t>
            </a:r>
          </a:p>
          <a:p>
            <a:r>
              <a:rPr lang="en-US" sz="4000" dirty="0"/>
              <a:t>Apply a density-based clustering algorithm on the data.</a:t>
            </a:r>
          </a:p>
          <a:p>
            <a:r>
              <a:rPr lang="en-US" sz="4000" dirty="0"/>
              <a:t>Use the clusters to predict infected people.</a:t>
            </a:r>
          </a:p>
        </p:txBody>
      </p:sp>
    </p:spTree>
    <p:extLst>
      <p:ext uri="{BB962C8B-B14F-4D97-AF65-F5344CB8AC3E}">
        <p14:creationId xmlns:p14="http://schemas.microsoft.com/office/powerpoint/2010/main" val="351871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2F45A-53F4-B2A6-7EDF-EFB7BE34D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Technologies: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CF989-3BBE-ACEE-C453-E5686776F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624615"/>
            <a:ext cx="10353762" cy="4793940"/>
          </a:xfrm>
        </p:spPr>
        <p:txBody>
          <a:bodyPr>
            <a:normAutofit/>
          </a:bodyPr>
          <a:lstStyle/>
          <a:p>
            <a:r>
              <a:rPr lang="en-IN" sz="4000" dirty="0"/>
              <a:t>Machine learning</a:t>
            </a:r>
          </a:p>
          <a:p>
            <a:r>
              <a:rPr lang="en-IN" sz="4000" dirty="0"/>
              <a:t>Html &amp; CSS</a:t>
            </a:r>
          </a:p>
          <a:p>
            <a:pPr marL="0" indent="0">
              <a:buNone/>
            </a:pPr>
            <a:r>
              <a:rPr lang="en-IN" sz="4000" dirty="0"/>
              <a:t>Deployment Tools:</a:t>
            </a:r>
          </a:p>
          <a:p>
            <a:r>
              <a:rPr lang="en-IN" sz="4000" dirty="0"/>
              <a:t>Flask</a:t>
            </a:r>
          </a:p>
          <a:p>
            <a:r>
              <a:rPr lang="en-IN" sz="4000" dirty="0"/>
              <a:t>Pickle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7729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60_F_329442520_bs9DE1vhchdtXtbsJXcwGQTpjZd5NzDo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121920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2461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175</TotalTime>
  <Words>245</Words>
  <Application>Microsoft Office PowerPoint</Application>
  <PresentationFormat>Widescreen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Bookman Old Style</vt:lpstr>
      <vt:lpstr>Calibri</vt:lpstr>
      <vt:lpstr>Rockwell</vt:lpstr>
      <vt:lpstr>Times New Roman</vt:lpstr>
      <vt:lpstr>Damask</vt:lpstr>
      <vt:lpstr>Contact tracing </vt:lpstr>
      <vt:lpstr>Problem Statement:</vt:lpstr>
      <vt:lpstr>Our big idea</vt:lpstr>
      <vt:lpstr>Current scenario </vt:lpstr>
      <vt:lpstr>PowerPoint Presentation</vt:lpstr>
      <vt:lpstr>Our approach towards solution </vt:lpstr>
      <vt:lpstr>Steps we followed</vt:lpstr>
      <vt:lpstr>Technologies: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Contact tracing</dc:title>
  <dc:creator>Adirala Samuel</dc:creator>
  <cp:lastModifiedBy>Adirala Samuel</cp:lastModifiedBy>
  <cp:revision>3</cp:revision>
  <dcterms:created xsi:type="dcterms:W3CDTF">2022-08-12T16:04:17Z</dcterms:created>
  <dcterms:modified xsi:type="dcterms:W3CDTF">2022-09-28T05:31:58Z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